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6" r:id="rId3"/>
    <p:sldId id="259" r:id="rId4"/>
    <p:sldId id="304" r:id="rId5"/>
    <p:sldId id="261" r:id="rId6"/>
    <p:sldId id="264" r:id="rId7"/>
    <p:sldId id="306" r:id="rId8"/>
    <p:sldId id="307" r:id="rId9"/>
    <p:sldId id="308" r:id="rId10"/>
    <p:sldId id="309" r:id="rId11"/>
    <p:sldId id="310" r:id="rId1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/>
    <p:restoredTop sz="88741" autoAdjust="0"/>
  </p:normalViewPr>
  <p:slideViewPr>
    <p:cSldViewPr snapToGrid="0" snapToObjects="1">
      <p:cViewPr varScale="1">
        <p:scale>
          <a:sx n="79" d="100"/>
          <a:sy n="79" d="100"/>
        </p:scale>
        <p:origin x="164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6 juin 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6 juin 2019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6 juin 2019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6 juin 2019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b="1" dirty="0"/>
              <a:t>client/serveur</a:t>
            </a:r>
          </a:p>
          <a:p>
            <a:pPr lvl="1"/>
            <a:r>
              <a:rPr lang="fr-FR" dirty="0"/>
              <a:t>Client : navigateur Web (chrome, </a:t>
            </a:r>
            <a:r>
              <a:rPr lang="fr-FR" dirty="0" err="1"/>
              <a:t>firefox</a:t>
            </a:r>
            <a:r>
              <a:rPr lang="fr-FR" dirty="0"/>
              <a:t>, safari …)</a:t>
            </a:r>
          </a:p>
          <a:p>
            <a:pPr lvl="1"/>
            <a:r>
              <a:rPr lang="fr-FR" dirty="0"/>
              <a:t>Serveur : serveur Web (apache, </a:t>
            </a:r>
            <a:r>
              <a:rPr lang="fr-FR" dirty="0" err="1"/>
              <a:t>nginx</a:t>
            </a:r>
            <a:r>
              <a:rPr lang="fr-FR" dirty="0"/>
              <a:t>, IIS …)</a:t>
            </a:r>
          </a:p>
          <a:p>
            <a:pPr lvl="1"/>
            <a:r>
              <a:rPr lang="fr-FR" dirty="0"/>
              <a:t>Requêtes et réponses en mode texte </a:t>
            </a:r>
          </a:p>
          <a:p>
            <a:r>
              <a:rPr lang="fr-FR" dirty="0"/>
              <a:t>Requêtes </a:t>
            </a:r>
          </a:p>
          <a:p>
            <a:pPr lvl="1"/>
            <a:r>
              <a:rPr lang="fr-FR" dirty="0"/>
              <a:t>Type d’opération demandée (obtenir des données, envoyer des données, mettre à jour des données …)</a:t>
            </a:r>
          </a:p>
          <a:p>
            <a:pPr lvl="1"/>
            <a:r>
              <a:rPr lang="fr-FR" dirty="0"/>
              <a:t>URL identifiant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 …_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r>
              <a:rPr lang="fr-FR" dirty="0"/>
              <a:t>Réponses</a:t>
            </a:r>
          </a:p>
          <a:p>
            <a:pPr lvl="1"/>
            <a:r>
              <a:rPr lang="fr-FR" dirty="0"/>
              <a:t>Code de réponse et contenu de la ressource demandée</a:t>
            </a:r>
          </a:p>
          <a:p>
            <a:pPr lvl="2"/>
            <a:r>
              <a:rPr lang="fr-FR" b="1" dirty="0"/>
              <a:t>200</a:t>
            </a:r>
            <a:r>
              <a:rPr lang="fr-FR" dirty="0"/>
              <a:t>		Succès</a:t>
            </a:r>
          </a:p>
          <a:p>
            <a:pPr lvl="2"/>
            <a:r>
              <a:rPr lang="fr-FR" b="1" dirty="0"/>
              <a:t>302</a:t>
            </a:r>
            <a:r>
              <a:rPr lang="fr-FR" dirty="0"/>
              <a:t>		Redirection</a:t>
            </a:r>
          </a:p>
          <a:p>
            <a:pPr lvl="2"/>
            <a:r>
              <a:rPr lang="fr-FR" b="1" dirty="0"/>
              <a:t>404</a:t>
            </a:r>
            <a:r>
              <a:rPr lang="fr-FR" dirty="0"/>
              <a:t>		Ressource introuvable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6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Inspection en model 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6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4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des serveur 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dirty="0"/>
              <a:t>Régi par un consortium : W3C	</a:t>
            </a:r>
          </a:p>
          <a:p>
            <a:pPr lvl="1"/>
            <a:r>
              <a:rPr lang="fr-FR" dirty="0"/>
              <a:t>Protocole : HTTP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6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6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</a:t>
            </a:r>
            <a:r>
              <a:rPr lang="fr-FR" b="1" dirty="0" smtClean="0"/>
              <a:t>Web (1/5)</a:t>
            </a:r>
            <a:endParaRPr lang="fr-FR" b="1" dirty="0"/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navigateur web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=""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=""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 smtClean="0"/>
              <a:t>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</a:t>
            </a:r>
            <a:r>
              <a:rPr lang="fr-FR" b="1" dirty="0" smtClean="0"/>
              <a:t>Web (2/5)</a:t>
            </a:r>
            <a:endParaRPr lang="fr-FR" b="1"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Calibri"/>
                <a:cs typeface="Calibri"/>
                <a:sym typeface="Calibri"/>
              </a:rPr>
              <a:t>3</a:t>
            </a:r>
            <a:r>
              <a:rPr lang="en" sz="2400" dirty="0">
                <a:ea typeface="Calibri"/>
                <a:cs typeface="Calibri"/>
                <a:sym typeface="Calibri"/>
              </a:rPr>
              <a:t>. </a:t>
            </a:r>
            <a:r>
              <a:rPr lang="en" sz="2400" dirty="0" err="1">
                <a:ea typeface="Calibri"/>
                <a:cs typeface="Calibri"/>
                <a:sym typeface="Calibri"/>
              </a:rPr>
              <a:t>Envoie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dirty="0" err="1">
                <a:ea typeface="Calibri"/>
                <a:cs typeface="Calibri"/>
                <a:sym typeface="Calibri"/>
              </a:rPr>
              <a:t>d’une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dirty="0" err="1">
                <a:ea typeface="Calibri"/>
                <a:cs typeface="Calibri"/>
                <a:sym typeface="Calibri"/>
              </a:rPr>
              <a:t>requête</a:t>
            </a:r>
            <a:r>
              <a:rPr lang="en" sz="2400" dirty="0">
                <a:ea typeface="Calibri"/>
                <a:cs typeface="Calibri"/>
                <a:sym typeface="Calibri"/>
              </a:rPr>
              <a:t> avec le </a:t>
            </a:r>
            <a:r>
              <a:rPr lang="en" sz="2400" dirty="0" err="1">
                <a:ea typeface="Calibri"/>
                <a:cs typeface="Calibri"/>
                <a:sym typeface="Calibri"/>
              </a:rPr>
              <a:t>protoole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b="1" dirty="0">
                <a:ea typeface="Calibri"/>
                <a:cs typeface="Calibri"/>
                <a:sym typeface="Calibri"/>
              </a:rPr>
              <a:t>HTTP</a:t>
            </a:r>
            <a:endParaRPr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=""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 smtClean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</a:t>
            </a:r>
            <a:r>
              <a:rPr lang="fr-FR" b="1" dirty="0" smtClean="0"/>
              <a:t>Web (3/5)</a:t>
            </a:r>
            <a:endParaRPr lang="fr-FR" b="1"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ea typeface="Calibri"/>
                <a:cs typeface="Calibri"/>
                <a:sym typeface="Calibri"/>
              </a:rPr>
              <a:t>3. </a:t>
            </a:r>
            <a:r>
              <a:rPr lang="en" sz="2400" dirty="0" err="1">
                <a:ea typeface="Calibri"/>
                <a:cs typeface="Calibri"/>
                <a:sym typeface="Calibri"/>
              </a:rPr>
              <a:t>Envoie</a:t>
            </a:r>
            <a:r>
              <a:rPr lang="en" sz="2400" dirty="0">
                <a:ea typeface="Calibri"/>
                <a:cs typeface="Calibri"/>
                <a:sym typeface="Calibri"/>
              </a:rPr>
              <a:t> de la </a:t>
            </a:r>
            <a:r>
              <a:rPr lang="en" sz="2400" dirty="0" err="1">
                <a:ea typeface="Calibri"/>
                <a:cs typeface="Calibri"/>
                <a:sym typeface="Calibri"/>
              </a:rPr>
              <a:t>réponse</a:t>
            </a:r>
            <a:r>
              <a:rPr lang="en" sz="2400" dirty="0">
                <a:ea typeface="Calibri"/>
                <a:cs typeface="Calibri"/>
                <a:sym typeface="Calibri"/>
              </a:rPr>
              <a:t> HTTP (page HTML)</a:t>
            </a:r>
            <a:endParaRPr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=""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=""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=""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=""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88" y="6572641"/>
            <a:ext cx="457200" cy="304800"/>
          </a:xfrm>
        </p:spPr>
        <p:txBody>
          <a:bodyPr/>
          <a:lstStyle/>
          <a:p>
            <a:r>
              <a:rPr lang="fr-FR" dirty="0" smtClean="0"/>
              <a:t>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</a:t>
            </a:r>
            <a:r>
              <a:rPr lang="fr-FR" b="1" dirty="0" smtClean="0"/>
              <a:t>Web (4/5)</a:t>
            </a:r>
            <a:endParaRPr lang="fr-FR" b="1"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5.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(images, feuilles de style, ….)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=""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=""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=""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=""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=""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ce réservé du numéro de diapositive 5">
            <a:extLst>
              <a:ext uri="{FF2B5EF4-FFF2-40B4-BE49-F238E27FC236}">
                <a16:creationId xmlns=""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 smtClean="0"/>
              <a:t>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Fonctionnement du Web (5/5)</a:t>
            </a:r>
            <a:endParaRPr lang="fr-FR" b="1" dirty="0"/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6.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=""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=""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=""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=""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 smtClean="0"/>
              <a:t>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248</Words>
  <Application>Microsoft Office PowerPoint</Application>
  <PresentationFormat>Affichage à l'écran (4:3)</PresentationFormat>
  <Paragraphs>66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Brix Slab Bold</vt:lpstr>
      <vt:lpstr>Calibri</vt:lpstr>
      <vt:lpstr>Lucida Grande</vt:lpstr>
      <vt:lpstr>Wingdings</vt:lpstr>
      <vt:lpstr>Thème Office</vt:lpstr>
      <vt:lpstr>Présentation PowerPoint</vt:lpstr>
      <vt:lpstr>Bloc 1</vt:lpstr>
      <vt:lpstr>Internet et le Web</vt:lpstr>
      <vt:lpstr>Premier site Internet (1990)</vt:lpstr>
      <vt:lpstr>Fonctionnement du Web (1/5)</vt:lpstr>
      <vt:lpstr>Fonctionnement du Web (2/5)</vt:lpstr>
      <vt:lpstr>Fonctionnement du Web (3/5)</vt:lpstr>
      <vt:lpstr>Fonctionnement du Web (4/5)</vt:lpstr>
      <vt:lpstr>Fonctionnement du Web (5/5)</vt:lpstr>
      <vt:lpstr>Protocole HTTP</vt:lpstr>
      <vt:lpstr>Inspection en model développeur</vt:lpstr>
    </vt:vector>
  </TitlesOfParts>
  <Company>UBx1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c'est moi</cp:lastModifiedBy>
  <cp:revision>61</cp:revision>
  <dcterms:created xsi:type="dcterms:W3CDTF">2013-12-13T12:27:54Z</dcterms:created>
  <dcterms:modified xsi:type="dcterms:W3CDTF">2019-06-06T19:33:13Z</dcterms:modified>
</cp:coreProperties>
</file>